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ppleSDGothicNeoSB00" panose="02000503000000000000" pitchFamily="2" charset="-127"/>
      <p:regular r:id="rId27"/>
    </p:embeddedFont>
    <p:embeddedFont>
      <p:font typeface="AppleSDGothicNeoB00" panose="02000503000000000000" pitchFamily="2" charset="-127"/>
      <p:regular r:id="rId28"/>
    </p:embeddedFont>
    <p:embeddedFont>
      <p:font typeface="AppleSDGothicNeoH00" panose="02000503000000000000" pitchFamily="2" charset="-127"/>
      <p:regular r:id="rId29"/>
    </p:embeddedFont>
    <p:embeddedFont>
      <p:font typeface="AppleSDGothicNeoL00" panose="02000503000000000000" pitchFamily="2" charset="-127"/>
      <p:regular r:id="rId30"/>
    </p:embeddedFont>
    <p:embeddedFont>
      <p:font typeface="함초롬돋움" panose="020B0600000101010101" charset="-127"/>
      <p:regular r:id="rId31"/>
      <p:bold r:id="rId32"/>
    </p:embeddedFont>
    <p:embeddedFont>
      <p:font typeface="AppleSDGothicNeoEB00" panose="02000503000000000000" pitchFamily="2" charset="-127"/>
      <p:regular r:id="rId33"/>
    </p:embeddedFont>
    <p:embeddedFont>
      <p:font typeface="AppleSDGothicNeoT00" panose="02000503000000000000" pitchFamily="2" charset="-127"/>
      <p:regular r:id="rId34"/>
    </p:embeddedFont>
    <p:embeddedFont>
      <p:font typeface="AppleSDGothicNeoM00" panose="02000503000000000000" pitchFamily="2" charset="-127"/>
      <p:regular r:id="rId35"/>
    </p:embeddedFont>
    <p:embeddedFont>
      <p:font typeface="AppleSDGothicNeoR00" panose="02000503000000000000" pitchFamily="2" charset="-127"/>
      <p:regular r:id="rId36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124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뒤에 보이는 글들은 </a:t>
            </a:r>
            <a:r>
              <a:rPr lang="ko-KR" altLang="en-US" baseline="0" dirty="0" smtClean="0"/>
              <a:t>인터넷을 </a:t>
            </a:r>
            <a:r>
              <a:rPr lang="ko-KR" altLang="en-US" baseline="0" dirty="0" err="1" smtClean="0"/>
              <a:t>하다보면</a:t>
            </a:r>
            <a:r>
              <a:rPr lang="ko-KR" altLang="en-US" baseline="0" dirty="0" smtClean="0"/>
              <a:t> 한번은 봤을 웃기면서 슬픈 </a:t>
            </a:r>
            <a:r>
              <a:rPr lang="ko-KR" altLang="en-US" baseline="0" dirty="0" err="1" smtClean="0"/>
              <a:t>중고나라의</a:t>
            </a:r>
            <a:r>
              <a:rPr lang="ko-KR" altLang="en-US" baseline="0" dirty="0" smtClean="0"/>
              <a:t> 사기피해 </a:t>
            </a:r>
            <a:r>
              <a:rPr lang="ko-KR" altLang="en-US" baseline="0" dirty="0" err="1" smtClean="0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그럼에도 불구하고 </a:t>
            </a:r>
            <a:r>
              <a:rPr lang="ko-KR" altLang="en-US" dirty="0" err="1" smtClean="0"/>
              <a:t>중고나라의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거래액은</a:t>
            </a:r>
            <a:r>
              <a:rPr lang="ko-KR" altLang="en-US" dirty="0" smtClean="0"/>
              <a:t> 해마다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증가 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합리적인 소비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가성비를</a:t>
            </a:r>
            <a:r>
              <a:rPr lang="ko-KR" altLang="en-US" dirty="0" smtClean="0"/>
              <a:t> 추구하는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대의 소비 이코노미스트들의 </a:t>
            </a:r>
            <a:r>
              <a:rPr lang="ko-KR" altLang="en-US" dirty="0" err="1" smtClean="0"/>
              <a:t>알뜰소비</a:t>
            </a:r>
            <a:r>
              <a:rPr lang="ko-KR" altLang="en-US" dirty="0" smtClean="0"/>
              <a:t> 때문 긍정적인 면도 있지만 </a:t>
            </a:r>
            <a:r>
              <a:rPr lang="ko-KR" altLang="en-US" dirty="0" err="1" smtClean="0"/>
              <a:t>중고거래의</a:t>
            </a:r>
            <a:r>
              <a:rPr lang="ko-KR" altLang="en-US" dirty="0" smtClean="0"/>
              <a:t> 가장 큰 걱정인 사기를 막기 위해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아이템매니아의 거래 시스템</a:t>
            </a:r>
            <a:r>
              <a:rPr lang="ko-KR" altLang="en-US" baseline="0" dirty="0" smtClean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3208" y="496646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 smtClean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  <a:endParaRPr lang="ko-KR" altLang="en-US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1121662">
            <a:off x="1341758" y="1977003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희망편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  <a:endParaRPr lang="en-US" altLang="ko-KR" sz="8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20975493">
            <a:off x="3099554" y="3040998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10930" y="633338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822559" y="6221963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09" y="25878"/>
            <a:ext cx="9329009" cy="58487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0741" y="6222215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902</Words>
  <Application>Microsoft Office PowerPoint</Application>
  <PresentationFormat>화면 슬라이드 쇼(4:3)</PresentationFormat>
  <Paragraphs>384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맑은 고딕</vt:lpstr>
      <vt:lpstr>AppleSDGothicNeoSB00</vt:lpstr>
      <vt:lpstr>AppleSDGothicNeoB00</vt:lpstr>
      <vt:lpstr>AppleSDGothicNeoH00</vt:lpstr>
      <vt:lpstr>Arial</vt:lpstr>
      <vt:lpstr>AppleSDGothicNeoL00</vt:lpstr>
      <vt:lpstr>함초롬돋움</vt:lpstr>
      <vt:lpstr>AppleSDGothicNeoEB00</vt:lpstr>
      <vt:lpstr>AppleSDGothicNeoT00</vt:lpstr>
      <vt:lpstr>함초롬바탕</vt:lpstr>
      <vt:lpstr>AppleSDGothicNeoM00</vt:lpstr>
      <vt:lpstr>AppleSDGothicNeoR00</vt:lpstr>
      <vt:lpstr>Aharoni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94</cp:revision>
  <dcterms:created xsi:type="dcterms:W3CDTF">2019-05-31T15:44:14Z</dcterms:created>
  <dcterms:modified xsi:type="dcterms:W3CDTF">2019-06-02T14:36:11Z</dcterms:modified>
  <cp:category/>
  <cp:contentStatus>화면 슬라이드 쇼(4:3)</cp:contentStatus>
</cp:coreProperties>
</file>